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2023-08-17T22:51:31Z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